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NOME “CRISTO”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NOME “CRISTO”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Cristo, Cristo, </a:t>
            </a:r>
          </a:p>
          <a:p>
            <a:r>
              <a:rPr lang="pt-BR" dirty="0"/>
              <a:t>Algo existe em Ti, Senhor. </a:t>
            </a:r>
          </a:p>
          <a:p>
            <a:r>
              <a:rPr lang="pt-BR" dirty="0"/>
              <a:t>Mestre, Mestre, Cristo, </a:t>
            </a:r>
          </a:p>
          <a:p>
            <a:r>
              <a:rPr lang="pt-BR" dirty="0"/>
              <a:t>Teus preceitos falam de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NOME “CRISTO”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AF8D426-F76A-42CF-9A82-6B0CFA674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Cristo, Cristo, </a:t>
            </a:r>
          </a:p>
          <a:p>
            <a:r>
              <a:rPr lang="pt-BR" dirty="0"/>
              <a:t>Céus e Terra proclamarão: </a:t>
            </a:r>
          </a:p>
          <a:p>
            <a:r>
              <a:rPr lang="pt-BR" dirty="0"/>
              <a:t>“Reis e reinos hão de passar, </a:t>
            </a:r>
          </a:p>
          <a:p>
            <a:r>
              <a:rPr lang="pt-BR" dirty="0"/>
              <a:t>Mas Teu nome </a:t>
            </a:r>
            <a:r>
              <a:rPr lang="pt-BR"/>
              <a:t>vai perdurar.”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4207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68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NOME “CRISTO”</vt:lpstr>
      <vt:lpstr>O NOME “CRISTO”</vt:lpstr>
      <vt:lpstr>O NOME “CRISTO”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2019-06-12T23:16:19Z</dcterms:modified>
</cp:coreProperties>
</file>

<file path=docProps/thumbnail.jpeg>
</file>